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7" r:id="rId5"/>
    <p:sldId id="288" r:id="rId6"/>
    <p:sldId id="267" r:id="rId7"/>
    <p:sldId id="268" r:id="rId8"/>
    <p:sldId id="270" r:id="rId9"/>
    <p:sldId id="271" r:id="rId10"/>
    <p:sldId id="269" r:id="rId11"/>
    <p:sldId id="261" r:id="rId12"/>
    <p:sldId id="263" r:id="rId13"/>
    <p:sldId id="272" r:id="rId14"/>
    <p:sldId id="273" r:id="rId15"/>
    <p:sldId id="274" r:id="rId16"/>
    <p:sldId id="279" r:id="rId17"/>
    <p:sldId id="280" r:id="rId18"/>
    <p:sldId id="281" r:id="rId19"/>
    <p:sldId id="282" r:id="rId20"/>
    <p:sldId id="286" r:id="rId21"/>
    <p:sldId id="283" r:id="rId22"/>
    <p:sldId id="275" r:id="rId23"/>
    <p:sldId id="276" r:id="rId24"/>
    <p:sldId id="277" r:id="rId25"/>
    <p:sldId id="26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현" initials="동" lastIdx="1" clrIdx="0">
    <p:extLst>
      <p:ext uri="{19B8F6BF-5375-455C-9EA6-DF929625EA0E}">
        <p15:presenceInfo xmlns:p15="http://schemas.microsoft.com/office/powerpoint/2012/main" userId="동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79C48-DC82-4F59-8C9A-DC6B89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347E7C-215B-4031-B49D-EC18549A5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EC7FC-2285-4486-9681-1813C2946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C8E28-CB41-4CCA-8F97-9D19C5146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3D08C-D0DB-42B3-8DF6-A6FB79DD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6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68A0F-681E-4EAC-A872-85C9C803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4BDB5-6B8A-4777-8DE2-959DB0B4C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411EF-B2AE-43BE-AFB6-FA01DDD8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7FF01-98BB-46DF-A817-8DBA6C65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7B7B2-FB75-47F8-B05B-FCB45106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6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6F95A0-B4AE-40D9-9D92-3B3449308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B5AFBF-6046-4B07-B8EB-E0C5E2CEC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2C6D5-F3AE-4C40-876D-CBBD8251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566C70-815B-4DA7-89B6-36B2BDCFB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3D74C-259A-43A8-A009-BBB19127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7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E6841-D0B5-4C95-83F3-8B9F8792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73641-D594-4CCB-9F99-1B2DB2A5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60E8AA-DFF9-47A2-BE11-D0F7C6EC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6A835-0C34-482C-80FD-A917652E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AA18A-5535-4907-9D07-614CC375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79EF3-22E0-4EAC-BEF0-D9CA034E6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083B6-22B6-49CD-AAFA-97D89D2A6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2267C-7175-42CC-895F-F7B62275E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C0282-8123-489C-B91E-0C7274D41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8B7E4-4F0D-4EA2-98F0-B43970F9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D5EAC-C103-46FE-9828-93FD292A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4B080-6C31-43CB-9937-2A55444B9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ADA105-6135-4857-9434-7E0D9DAF9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80B1E4-2460-45A3-90C7-EE2B69E1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B38CF-2064-45DF-8E51-E2E235D1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A49001-4707-4F6C-9D59-2FB6B7E0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5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F147F-47F0-485D-8632-167AA656A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BF6A0-9282-46C3-A7F9-71D4566DE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07AC29-2D95-4704-95AC-2A0210DEF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59CDFF-2EF1-4E2B-9832-E878816D0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BA50E8-07F9-4DE7-92BF-542A1F170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B2874B-AD22-479F-B8AD-16003E1B7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04D980-CF15-4075-9D1C-C0DE71AE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C152A-D87C-4F4D-9D53-57EE5D18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1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6363A-D7D1-45BB-9A8F-BE723E64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17B644-F9B8-48DE-9849-3064A920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B190D-EFA0-46C6-8758-0F915A49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2F38AA-0E25-450B-AEFD-E7D01707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0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FD24C0-60E3-4520-A409-0ED12F294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65458-92DD-481B-9E54-03E01F6DB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978F3-2560-4D3F-ABFB-01528D9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0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7748E-B9EE-4E6B-BA2F-EFAA9C26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640F4-5510-4817-8498-A165035DF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677AA-56E3-4AA7-ACC2-DDC636281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DCE3C-C89D-4DBF-B7E3-31BB2AF5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2758B-B92F-4AD6-A287-BD89C1F8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3D432B-0E3D-4C42-9F89-5D343AEF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48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56824-1D19-45B8-95AD-F44C029C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1667CC-89D8-4EFD-914B-906E62EBD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D8E44-7AED-418F-9EBD-C8734BB04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A8B867-B852-4597-BA92-CFF756DAF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0AFC-0500-4749-BF79-C4117F25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8761AF-60FC-4ED7-96F2-DEAD7793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66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1E3F2A-2CDC-4175-AFD4-F3C09366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03AFF7-2167-47D4-970B-F7A066864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56965-E38D-4AB8-850C-122883626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F10CC-A3CE-4B76-999D-5618B4DAFB8C}" type="datetimeFigureOut">
              <a:rPr lang="ko-KR" altLang="en-US" smtClean="0"/>
              <a:t>2019-02-06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6979D-B463-4A14-BAF2-70FBEF765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6D39B-9B5F-498B-86BB-27FAAD2B1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B8701-89FC-41F2-988B-A7E98FB8C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1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ESLTAd3IOM" TargetMode="External"/><Relationship Id="rId2" Type="http://schemas.openxmlformats.org/officeDocument/2006/relationships/hyperlink" Target="http://cs.brown.edu/courses/cs143/2011/results/proj4/br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4WVoof7SS5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7A71B-8F82-488A-AA74-6CE0568BE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2019_01_31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87DBE2-DC34-4FFD-AED1-7F49025E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18011838 </a:t>
            </a:r>
            <a:r>
              <a:rPr lang="ko-KR" altLang="en-US" dirty="0"/>
              <a:t>조동현</a:t>
            </a:r>
          </a:p>
        </p:txBody>
      </p:sp>
    </p:spTree>
    <p:extLst>
      <p:ext uri="{BB962C8B-B14F-4D97-AF65-F5344CB8AC3E}">
        <p14:creationId xmlns:p14="http://schemas.microsoft.com/office/powerpoint/2010/main" val="398129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22E40-6513-473B-80F1-3D0FE607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Precision</a:t>
            </a:r>
            <a:r>
              <a:rPr lang="en-US" altLang="ko-KR" dirty="0"/>
              <a:t> and Recall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99032C0-892B-4767-8906-3E12F325F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Precision</a:t>
                </a:r>
                <a:r>
                  <a:rPr lang="en-US" altLang="ko-KR" dirty="0"/>
                  <a:t>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Proportion of correct positive classifications (True Positives) from cases that are </a:t>
                </a:r>
                <a:r>
                  <a:rPr lang="en-US" altLang="ko-KR" b="1" dirty="0"/>
                  <a:t>predicted as positive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99032C0-892B-4767-8906-3E12F325F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B157DE8-33B8-414E-A402-EFED2F7E6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39" y="3366336"/>
            <a:ext cx="6611161" cy="28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8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DDC68-5FA1-4532-9773-C5462EC5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Precision and </a:t>
            </a:r>
            <a:r>
              <a:rPr lang="en-US" altLang="ko-KR" b="1" dirty="0"/>
              <a:t>Recall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D896F67-0A86-4E91-ABC7-756B9B2F8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Recall</a:t>
                </a:r>
                <a:r>
                  <a:rPr lang="en-US" altLang="ko-KR" dirty="0"/>
                  <a:t>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Proportion of correct positive classifications (True Positives) from cases that are </a:t>
                </a:r>
                <a:r>
                  <a:rPr lang="en-US" altLang="ko-KR" b="1" dirty="0"/>
                  <a:t>actually positive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D896F67-0A86-4E91-ABC7-756B9B2F8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9B76772-C8C7-43AE-BEA4-8681732C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39" y="3366336"/>
            <a:ext cx="6611161" cy="28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6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9B2E9-4F8F-4C77-84F1-07AC571A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/>
              <a:t>FalseAlarmRate</a:t>
            </a:r>
            <a:r>
              <a:rPr lang="en-US" altLang="ko-KR" dirty="0"/>
              <a:t> </a:t>
            </a:r>
            <a:r>
              <a:rPr lang="en-US" altLang="ko-KR" dirty="0" err="1"/>
              <a:t>TruePositiveRate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8279F-8619-4D20-B36F-E096D92B3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FalseAlarmRate</a:t>
            </a:r>
            <a:r>
              <a:rPr lang="en-US" altLang="ko-KR" dirty="0"/>
              <a:t> = FP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차가 아닌 놈 </a:t>
            </a:r>
            <a:r>
              <a:rPr lang="en-US" altLang="ko-KR" dirty="0"/>
              <a:t>50 </a:t>
            </a:r>
            <a:r>
              <a:rPr lang="ko-KR" altLang="en-US" dirty="0"/>
              <a:t>퍼센트를 탈락하게끔 만들어라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TruePositiveRate</a:t>
            </a:r>
            <a:r>
              <a:rPr lang="en-US" altLang="ko-KR" dirty="0"/>
              <a:t> =TP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차이면 </a:t>
            </a:r>
            <a:r>
              <a:rPr lang="en-US" altLang="ko-KR" dirty="0"/>
              <a:t>99.5</a:t>
            </a:r>
            <a:r>
              <a:rPr lang="ko-KR" altLang="en-US" dirty="0"/>
              <a:t>퍼센트 넘어가게끔 만들어라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CD98B5-428B-48E0-ACB6-1EC8C084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1" y="1429527"/>
            <a:ext cx="11684526" cy="261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387963-D2F1-4949-9CBA-012E59C08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2" y="3901950"/>
            <a:ext cx="5464988" cy="2409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6B1A8F-2C49-4E76-A00D-32C14E8CF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01950"/>
            <a:ext cx="5668687" cy="2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EC363-3CD4-4F6A-B265-F6E4D181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Viola-Jones cascade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8E0BE-7F55-4542-A4AE-5E0B60C67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improve accuracy, we need to find better features, find a classifier which better separates the data, or create more steps in the cascade and eliminate less false negatives each time. 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6AAFB-F418-474D-AE1A-3B69D604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3" y="3429000"/>
            <a:ext cx="3825612" cy="2686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651F5F-84C4-469B-9799-A2ECA41F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57" y="3607267"/>
            <a:ext cx="3277231" cy="24076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6F0AB1-1BD0-4C54-8F3B-821F5DE6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88" y="4008829"/>
            <a:ext cx="5655316" cy="15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7A71B-8F82-488A-AA74-6CE0568BE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87DBE2-DC34-4FFD-AED1-7F49025E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Histograms of Oriented Gradients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72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86512-B1FF-48F3-9926-8B587FD6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4FA8D2-137E-4DCE-8640-7890995C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Haar</a:t>
            </a:r>
            <a:r>
              <a:rPr lang="en-US" altLang="ko-KR" dirty="0"/>
              <a:t>-feature </a:t>
            </a:r>
            <a:r>
              <a:rPr lang="ko-KR" altLang="en-US" dirty="0"/>
              <a:t>처럼 사진의 특징을 이용하는 </a:t>
            </a:r>
            <a:r>
              <a:rPr lang="en-US" altLang="ko-KR" dirty="0"/>
              <a:t>descriptor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사진에서 나오는 </a:t>
            </a:r>
            <a:r>
              <a:rPr lang="en-US" altLang="ko-KR" dirty="0"/>
              <a:t>orientation(</a:t>
            </a:r>
            <a:r>
              <a:rPr lang="ko-KR" altLang="en-US" dirty="0"/>
              <a:t>각도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)</a:t>
            </a:r>
            <a:r>
              <a:rPr lang="ko-KR" altLang="en-US" dirty="0"/>
              <a:t>를 이용하여 사진의 특징을 가져온다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41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75D44-003B-42D2-93C0-BD9FFE30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1F8D2-DFA5-44EE-A21D-02433678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454840-04A3-441A-8086-120B6D67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98" y="1341437"/>
            <a:ext cx="8333759" cy="55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88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5E48A-A474-4FE3-B52A-186501E29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7375A-4F08-4502-971C-C2E0A6846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6AB8FC-B19E-4A06-83D1-E1F1A4B1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857250"/>
            <a:ext cx="6753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4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BBBDE-22D2-46AA-A692-DBDAB4C8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80872-F812-4BEA-9CFC-B65AC408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75B051-5D8C-4DCD-AD8F-48A655F1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862012"/>
            <a:ext cx="67246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5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001BF3-B504-4735-AD64-71B81C2D1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8" y="889234"/>
            <a:ext cx="9726524" cy="58597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25FD31-980D-42C1-8CBC-B27DCCD3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C5C47-5FCC-4536-AFAB-CAAC157AE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7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51D48-A15E-4BFC-B94E-67E91841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C3EB54-3A38-4AE6-BD42-5729B9C2D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err="1"/>
              <a:t>매트랩</a:t>
            </a:r>
            <a:r>
              <a:rPr lang="ko-KR" altLang="en-US" dirty="0"/>
              <a:t> 과제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Precision and Recall</a:t>
            </a:r>
          </a:p>
          <a:p>
            <a:pPr marL="514350" indent="-514350">
              <a:buAutoNum type="arabicPeriod"/>
            </a:pPr>
            <a:r>
              <a:rPr lang="en-US" altLang="ko-KR" dirty="0"/>
              <a:t>HOG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213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0ED52-1930-49B4-9DCC-AA53AF0E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A0B94-7B0F-4ECA-B328-94C97FFA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35FB17-A1DB-4710-8DB6-C607A60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9" y="1474628"/>
            <a:ext cx="9647340" cy="5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5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62AB1-D3B6-4468-82CF-948BA9BB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217FC-3598-4D44-9420-E289AED8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209D7-9BA8-4E1A-9A92-98022BAE9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53" y="1400104"/>
            <a:ext cx="10082868" cy="52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09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67689-4E0C-461A-9294-2A6F51B4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4B0A9-7CD0-4713-8D98-93C743953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D07F6B-FC81-420C-A7F9-9AA25FA2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572419"/>
            <a:ext cx="102584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4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227AA-4721-4BB4-9DD0-2D9744C3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F2C62-FDE6-4076-9703-6F45BD80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8DBEF-FD51-40E2-AF3D-99148B72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6500"/>
            <a:ext cx="103060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31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684D9-545C-4DA1-8FE4-4854A36B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75798-121B-4FD5-878A-3D79D2348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AEC69A-3D31-4339-BE83-F6E9CFA3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1690688"/>
            <a:ext cx="10424159" cy="411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6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C068E-A1E5-426B-AD5C-4AAB7EE5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0E83A-8A9A-4791-A1A6-E41951977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http://cs.brown.edu/courses/cs143/2011/results/proj4/brian/</a:t>
            </a:r>
            <a:endParaRPr lang="en-US" altLang="ko-KR" dirty="0"/>
          </a:p>
          <a:p>
            <a:r>
              <a:rPr lang="en-US" altLang="ko-KR" dirty="0"/>
              <a:t>Viola jones Precision and Recall </a:t>
            </a:r>
            <a:r>
              <a:rPr lang="ko-KR" altLang="en-US" dirty="0"/>
              <a:t>사이트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https://www.youtube.com/watch?v=4ESLTAd3IOM</a:t>
            </a:r>
            <a:endParaRPr lang="en-US" altLang="ko-KR" dirty="0"/>
          </a:p>
          <a:p>
            <a:r>
              <a:rPr lang="en-US" altLang="ko-KR" dirty="0"/>
              <a:t>HOG</a:t>
            </a:r>
          </a:p>
          <a:p>
            <a:r>
              <a:rPr lang="en-US" altLang="ko-KR" dirty="0">
                <a:hlinkClick r:id="rId4"/>
              </a:rPr>
              <a:t>https://www.youtube.com/watch?v=4WVoof7SS5k</a:t>
            </a:r>
            <a:endParaRPr lang="en-US" altLang="ko-KR" dirty="0"/>
          </a:p>
          <a:p>
            <a:r>
              <a:rPr lang="en-US" altLang="ko-KR" dirty="0"/>
              <a:t>HOG </a:t>
            </a:r>
            <a:r>
              <a:rPr lang="ko-KR" altLang="en-US" dirty="0"/>
              <a:t>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059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44C70-669D-450D-955E-72EAC387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71930-2B6D-44A3-AEB1-42D0AB682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C3AE5-C3BC-44D9-9BA8-A8DBCBA3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3" y="365125"/>
            <a:ext cx="6448425" cy="62034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50B735-4A2A-497F-811D-82CB98A2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869" y="440497"/>
            <a:ext cx="3726984" cy="2816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DF4A1D-06CC-47F0-9D3E-D5E79BD68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869" y="3601210"/>
            <a:ext cx="3743142" cy="25757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4BB929-3287-4D39-8568-FE6C51EEF9FE}"/>
              </a:ext>
            </a:extLst>
          </p:cNvPr>
          <p:cNvSpPr/>
          <p:nvPr/>
        </p:nvSpPr>
        <p:spPr>
          <a:xfrm>
            <a:off x="678810" y="873736"/>
            <a:ext cx="5897808" cy="44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1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AB59E-E24A-4F4F-80AF-CDA2D18D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BCB620-C405-40FB-9497-90DE80FC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72BDED-3548-4929-A3BE-6ED5181B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6" y="472529"/>
            <a:ext cx="11676915" cy="59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2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8E5E1-DF51-449C-8EA4-C96E71E5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35667-0011-4293-A536-8B9E306C3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5E7C19-0A05-47AC-850B-54D63137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42" y="271865"/>
            <a:ext cx="11238516" cy="644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7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7A71B-8F82-488A-AA74-6CE0568BE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Precision and Recall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87DBE2-DC34-4FFD-AED1-7F49025E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정밀도와 </a:t>
            </a:r>
            <a:r>
              <a:rPr lang="ko-KR" altLang="en-US" dirty="0" err="1"/>
              <a:t>재현율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27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71549E-A55C-4527-9FB7-123B4639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7141"/>
            <a:ext cx="8611078" cy="36608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FE36D0-0D2E-4919-BC6D-64AB9F6D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Precision and Recall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AC502-317C-453A-9A4C-06F8E2EF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이진 분류가 있다고 가정하자</a:t>
            </a:r>
            <a:r>
              <a:rPr lang="en-US" altLang="ko-KR" dirty="0"/>
              <a:t>: Positive or Negative</a:t>
            </a:r>
          </a:p>
          <a:p>
            <a:r>
              <a:rPr lang="ko-KR" altLang="en-US" dirty="0"/>
              <a:t>실제 정답 </a:t>
            </a:r>
            <a:r>
              <a:rPr lang="en-US" altLang="ko-KR" dirty="0"/>
              <a:t>&amp; </a:t>
            </a:r>
            <a:r>
              <a:rPr lang="ko-KR" altLang="en-US" dirty="0"/>
              <a:t>실험 결과</a:t>
            </a:r>
            <a:endParaRPr lang="en-US" altLang="ko-KR" dirty="0"/>
          </a:p>
          <a:p>
            <a:r>
              <a:rPr lang="ko-KR" altLang="en-US" dirty="0"/>
              <a:t>가능한 결과로는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34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54506-73C9-444A-8295-FAB4129A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Precision and Recall</a:t>
            </a:r>
            <a:r>
              <a:rPr lang="ko-KR" altLang="en-US" dirty="0"/>
              <a:t>을 들어가기 전에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CF19893-DE7D-4E2B-A0AE-FCF784DB67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Simple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𝑆𝑎𝑚𝑝𝑙𝑒𝑠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𝑃𝑟𝑒𝑑𝑖𝑐𝑡𝑒𝑑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𝐶𝑜𝑟𝑟𝑒𝑐𝑡𝑙𝑦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𝑆𝑎𝑚𝑝𝑙𝑒𝑠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dirty="0"/>
                  <a:t>위 방법은 좋지 않음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CF19893-DE7D-4E2B-A0AE-FCF784DB6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4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96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EADF4-75A9-405F-A793-D339F1FF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Precision and Recall</a:t>
            </a:r>
            <a:r>
              <a:rPr lang="ko-KR" altLang="en-US" dirty="0"/>
              <a:t>을 들어가기 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27E1C-96C6-4F94-8672-275806A5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만약 </a:t>
            </a:r>
            <a:r>
              <a:rPr lang="en-US" altLang="ko-KR" dirty="0"/>
              <a:t>10,000</a:t>
            </a:r>
            <a:r>
              <a:rPr lang="ko-KR" altLang="en-US" dirty="0"/>
              <a:t>장의 사진 중에서 </a:t>
            </a:r>
            <a:r>
              <a:rPr lang="en-US" altLang="ko-KR" dirty="0"/>
              <a:t>10</a:t>
            </a:r>
            <a:r>
              <a:rPr lang="ko-KR" altLang="en-US" dirty="0"/>
              <a:t>개만 자동차 사진이 있는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데이터를 가정해보자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단순히 </a:t>
            </a:r>
            <a:r>
              <a:rPr lang="ko-KR" altLang="en-US" dirty="0" err="1"/>
              <a:t>파이썬에서</a:t>
            </a:r>
            <a:r>
              <a:rPr lang="ko-KR" altLang="en-US" dirty="0"/>
              <a:t> 코딩을 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def classifier(car):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returen</a:t>
            </a:r>
            <a:r>
              <a:rPr lang="en-US" altLang="ko-KR" dirty="0"/>
              <a:t> False</a:t>
            </a:r>
          </a:p>
          <a:p>
            <a:pPr marL="0" indent="0">
              <a:buNone/>
            </a:pPr>
            <a:r>
              <a:rPr lang="ko-KR" altLang="en-US" dirty="0" err="1"/>
              <a:t>라고만</a:t>
            </a:r>
            <a:r>
              <a:rPr lang="ko-KR" altLang="en-US" dirty="0"/>
              <a:t> 쳐도 </a:t>
            </a:r>
            <a:r>
              <a:rPr lang="en-US" altLang="ko-KR" dirty="0"/>
              <a:t>Accuracy</a:t>
            </a:r>
            <a:r>
              <a:rPr lang="ko-KR" altLang="en-US" dirty="0"/>
              <a:t>은 </a:t>
            </a:r>
            <a:r>
              <a:rPr lang="en-US" altLang="ko-KR" dirty="0"/>
              <a:t>99.9%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 함수는 아무 일도 안 하는데도 정확성이 </a:t>
            </a:r>
            <a:r>
              <a:rPr lang="en-US" altLang="ko-KR" dirty="0"/>
              <a:t>99.9</a:t>
            </a:r>
            <a:r>
              <a:rPr lang="ko-KR" altLang="en-US" dirty="0"/>
              <a:t>퍼센트가 나온다</a:t>
            </a:r>
            <a:r>
              <a:rPr lang="en-US" altLang="ko-KR" dirty="0"/>
              <a:t>. </a:t>
            </a:r>
            <a:r>
              <a:rPr lang="ko-KR" altLang="en-US" dirty="0"/>
              <a:t>우리는 이것을 원하는 것이 아니다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280</Words>
  <Application>Microsoft Office PowerPoint</Application>
  <PresentationFormat>와이드스크린</PresentationFormat>
  <Paragraphs>61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Cambria Math</vt:lpstr>
      <vt:lpstr>Office 테마</vt:lpstr>
      <vt:lpstr>2019_01_31</vt:lpstr>
      <vt:lpstr>순서</vt:lpstr>
      <vt:lpstr>PowerPoint 프레젠테이션</vt:lpstr>
      <vt:lpstr>PowerPoint 프레젠테이션</vt:lpstr>
      <vt:lpstr>PowerPoint 프레젠테이션</vt:lpstr>
      <vt:lpstr>Precision and Recall</vt:lpstr>
      <vt:lpstr>Precision and Recall</vt:lpstr>
      <vt:lpstr>Precision and Recall을 들어가기 전에</vt:lpstr>
      <vt:lpstr>Precision and Recall을 들어가기 전에</vt:lpstr>
      <vt:lpstr>Precision and Recall</vt:lpstr>
      <vt:lpstr>Precision and Recall</vt:lpstr>
      <vt:lpstr>FalseAlarmRate TruePositiveRate</vt:lpstr>
      <vt:lpstr>Viola-Jones cascade</vt:lpstr>
      <vt:lpstr>HOG</vt:lpstr>
      <vt:lpstr>HOG</vt:lpstr>
      <vt:lpstr>HOG</vt:lpstr>
      <vt:lpstr>HOG</vt:lpstr>
      <vt:lpstr>HOG</vt:lpstr>
      <vt:lpstr>HOG</vt:lpstr>
      <vt:lpstr>HOG</vt:lpstr>
      <vt:lpstr>HOG</vt:lpstr>
      <vt:lpstr>HOG</vt:lpstr>
      <vt:lpstr>HOG</vt:lpstr>
      <vt:lpstr>HOG</vt:lpstr>
      <vt:lpstr>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2019_01_31</dc:title>
  <dc:creator>동현</dc:creator>
  <cp:lastModifiedBy>동현</cp:lastModifiedBy>
  <cp:revision>34</cp:revision>
  <dcterms:created xsi:type="dcterms:W3CDTF">2019-01-30T13:00:48Z</dcterms:created>
  <dcterms:modified xsi:type="dcterms:W3CDTF">2019-02-06T14:54:14Z</dcterms:modified>
</cp:coreProperties>
</file>